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E5433-16F4-F141-0A83-56CAD13875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80FE4D-2E2D-CE5B-6672-8533E65152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58AA16-14AB-58D5-E525-C6BB60ED2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0FCA-2D98-411E-BBBD-58CA952ABAC7}" type="datetimeFigureOut">
              <a:rPr lang="en-US" smtClean="0"/>
              <a:t>2023-09-07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C28E5D-007C-9A26-963F-E7D6810C3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7035B9-040C-3DC2-40FE-47444E2E4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02F40-4901-4DF0-BCFB-C012AC309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577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2A4EB-15BC-5B92-2BB3-95004E1AD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43AAE2-2FB8-1E73-7F38-A5F6178163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273073-AB74-A9DC-3784-ECC634B03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0FCA-2D98-411E-BBBD-58CA952ABAC7}" type="datetimeFigureOut">
              <a:rPr lang="en-US" smtClean="0"/>
              <a:t>2023-09-07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FE976D-B635-618C-57B4-B884B2075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EDC0D9-C70D-CC61-0E3A-CF174BE56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02F40-4901-4DF0-BCFB-C012AC309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452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149F15-B82D-C770-63AA-8E294E14C5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208818-3DE8-952C-DE41-CC5D86EBA6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100B8-1AD4-4A68-B807-E155F11DE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0FCA-2D98-411E-BBBD-58CA952ABAC7}" type="datetimeFigureOut">
              <a:rPr lang="en-US" smtClean="0"/>
              <a:t>2023-09-07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467981-6305-C7F3-F759-9B378F415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6D535-FF46-060C-7D94-954A0BEA7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02F40-4901-4DF0-BCFB-C012AC309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032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CE52B-AD7A-0ECA-3BC5-01FF89590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98535-833F-9951-13E6-F231C26D8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17F127-D221-3336-D816-78BDF891F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0FCA-2D98-411E-BBBD-58CA952ABAC7}" type="datetimeFigureOut">
              <a:rPr lang="en-US" smtClean="0"/>
              <a:t>2023-09-07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CDFC5E-F249-1680-F82E-A856FFD87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6F9529-722D-FDEA-3659-DFE280648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02F40-4901-4DF0-BCFB-C012AC309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31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9B1DE-B1E0-5AC5-68FA-4B5AD66A7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CF3674-3DF4-EBB9-EA02-1589DBAAAA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E84CED-078D-1C04-2A75-E00E3DE7E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0FCA-2D98-411E-BBBD-58CA952ABAC7}" type="datetimeFigureOut">
              <a:rPr lang="en-US" smtClean="0"/>
              <a:t>2023-09-07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3672FC-5314-200B-D0FB-AA12D4554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8DFBB-91DE-9BDF-778B-B8943D543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02F40-4901-4DF0-BCFB-C012AC309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213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95CDB-6F84-4C31-7C65-54B7B7665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4B12A-45D9-AE1E-7E2E-D96FC11BD2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487E00-1E2F-2A57-C219-2ADB666878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2245D8-A441-1AFD-B462-4E6D509EC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0FCA-2D98-411E-BBBD-58CA952ABAC7}" type="datetimeFigureOut">
              <a:rPr lang="en-US" smtClean="0"/>
              <a:t>2023-09-07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E92B9F-F80F-381F-EFC4-6D29164C7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D893EA-C6DA-C5BA-5807-E3A7754A6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02F40-4901-4DF0-BCFB-C012AC309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649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65659-73D4-9969-F10E-2B5A7AD3F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732F46-0725-E4F8-623B-2EA35313A7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D817C9-9B41-9A75-3E85-232506B40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0BFEAD-7B02-00C5-E931-8B0AE7E77A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216F41-FED8-497B-6750-BD0A1018A4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1D3BAE-4F94-299C-00B9-084846FCE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0FCA-2D98-411E-BBBD-58CA952ABAC7}" type="datetimeFigureOut">
              <a:rPr lang="en-US" smtClean="0"/>
              <a:t>2023-09-07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53B30D-75FB-9D15-3446-0A522FDFA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D52F85-8310-0F69-9D54-47008D6EF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02F40-4901-4DF0-BCFB-C012AC309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867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B4420-A8E9-BCE4-7857-48A0D38F6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9C6C98-B77C-EA2C-F7F2-50558C446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0FCA-2D98-411E-BBBD-58CA952ABAC7}" type="datetimeFigureOut">
              <a:rPr lang="en-US" smtClean="0"/>
              <a:t>2023-09-07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4121C8-E62C-1BDA-EFBD-B5A3164A7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5C472A-B501-D555-DFC9-99FD0CCE9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02F40-4901-4DF0-BCFB-C012AC309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273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567AFA-F584-C4B0-B161-181FC78DD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0FCA-2D98-411E-BBBD-58CA952ABAC7}" type="datetimeFigureOut">
              <a:rPr lang="en-US" smtClean="0"/>
              <a:t>2023-09-07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8A1ACD-52AE-E16B-3015-47F07BC4F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7553C0-54E9-9147-0B79-FC76E1165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02F40-4901-4DF0-BCFB-C012AC309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694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8B535-9F43-59F4-C1D2-C52B31E7F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D9D61-A4F1-1EF6-3C36-D3A3A14D7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6F519B-15B6-221B-4955-028535AF4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9F4E3-75B2-31BB-A6B4-1ED499B68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0FCA-2D98-411E-BBBD-58CA952ABAC7}" type="datetimeFigureOut">
              <a:rPr lang="en-US" smtClean="0"/>
              <a:t>2023-09-07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818E82-2199-8276-EFFF-3C8E8E043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457C7D-E216-FCB9-4D03-900C381E2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02F40-4901-4DF0-BCFB-C012AC309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112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12E91-40DB-B049-7DAE-E322A9FCC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F0F807-0D8E-596D-62A2-5464E9556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54C73E-964B-C08D-A860-15E4121924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46AF89-2BCE-62BE-1036-353B47930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0FCA-2D98-411E-BBBD-58CA952ABAC7}" type="datetimeFigureOut">
              <a:rPr lang="en-US" smtClean="0"/>
              <a:t>2023-09-07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AE2F0-8B30-862D-3CF5-2A0617BB9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ABBB17-8D42-DA09-2AFA-8ACBBC3EB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02F40-4901-4DF0-BCFB-C012AC309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188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593F22-FAD4-13A9-2864-1C080B46B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6DDB0-924F-4FAA-B408-670C8740B1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6457B6-F0A8-802D-F8BE-0EEE8F79AB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50FCA-2D98-411E-BBBD-58CA952ABAC7}" type="datetimeFigureOut">
              <a:rPr lang="en-US" smtClean="0"/>
              <a:t>2023-09-07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99A572-FDAD-93BE-777E-16F82AE374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3E105-608A-A0A9-AE09-26777619F4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02F40-4901-4DF0-BCFB-C012AC309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48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8E858-68CE-09A7-C435-52B5DE2545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Simulating micro-ecologies in tropical rainforests to explain biodiversity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56819-B0B3-B2A3-4E68-01B967D408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Jane Doe (Rotterdam University)</a:t>
            </a:r>
          </a:p>
          <a:p>
            <a:r>
              <a:rPr lang="en-US" u="sng" dirty="0"/>
              <a:t>Sophia Green</a:t>
            </a:r>
            <a:r>
              <a:rPr lang="en-US" dirty="0"/>
              <a:t> (University of </a:t>
            </a:r>
            <a:r>
              <a:rPr lang="en-US" dirty="0" err="1"/>
              <a:t>Doornik</a:t>
            </a:r>
            <a:r>
              <a:rPr lang="en-US" dirty="0"/>
              <a:t>)</a:t>
            </a:r>
          </a:p>
          <a:p>
            <a:r>
              <a:rPr lang="en-US" dirty="0"/>
              <a:t>John Foo (Metropolitan University, </a:t>
            </a:r>
            <a:r>
              <a:rPr lang="en-US" dirty="0" err="1"/>
              <a:t>Blankenberge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04857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Simulating micro-ecologies in tropical rainforests to explain biodiversity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Simulating micro-ecologies in tropical rainforests to explain biodiversity</dc:title>
  <dc:creator>Geert Jan Bex</dc:creator>
  <cp:lastModifiedBy>Geert Jan Bex</cp:lastModifiedBy>
  <cp:revision>1</cp:revision>
  <dcterms:created xsi:type="dcterms:W3CDTF">2023-09-07T15:11:41Z</dcterms:created>
  <dcterms:modified xsi:type="dcterms:W3CDTF">2023-09-07T15:11:42Z</dcterms:modified>
</cp:coreProperties>
</file>